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men Illan" initials="CI" lastIdx="2" clrIdx="0">
    <p:extLst>
      <p:ext uri="{19B8F6BF-5375-455C-9EA6-DF929625EA0E}">
        <p15:presenceInfo xmlns:p15="http://schemas.microsoft.com/office/powerpoint/2012/main" userId="cd081fd1200914b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7-04T12:07:25.716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  <p:cm authorId="1" dt="2019-10-07T11:29:26.453" idx="2">
    <p:pos x="146" y="146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87A496-369C-4663-9B95-CD39CCF9FC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DAFAE55-0EB5-4F0D-8F61-312E812A8B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10AAD1-3D21-4228-9B38-0A1442169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8A1A9-A54C-4FED-B63F-37DD23AD782D}" type="datetimeFigureOut">
              <a:rPr lang="es-ES" smtClean="0"/>
              <a:t>07/10/2019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0E7D26-0DB8-4686-9925-AEF8B2D34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1F31D6-23C9-46CB-9BB9-B7DD5A028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A48A0-7290-480B-B076-4313DD3271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4311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EBF119-F825-4592-ADE9-707184B5E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750982-DCFE-4871-B473-E02D390579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157DEAE-6906-4F88-A888-4F083ABCF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8A1A9-A54C-4FED-B63F-37DD23AD782D}" type="datetimeFigureOut">
              <a:rPr lang="es-ES" smtClean="0"/>
              <a:t>07/10/2019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5BCDFB-C766-4DC1-BA5F-0BCA23C77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E2ABB1-04D8-4CD4-8CE3-170BD2B85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A48A0-7290-480B-B076-4313DD3271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3597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D0A2A0-4572-4AF7-B797-F9F4E1600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EC0C320-DBAF-42FA-B3B0-C0E6C2BE69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C0C061C-2E88-4C35-9CA3-3ADDA4A80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8A1A9-A54C-4FED-B63F-37DD23AD782D}" type="datetimeFigureOut">
              <a:rPr lang="es-ES" smtClean="0"/>
              <a:t>07/10/2019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1F7F5F3-5C82-4021-99F6-1FE395B1E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DCC294-01AB-419B-A829-791E67BA4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A48A0-7290-480B-B076-4313DD3271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1591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02FD7-1D93-425A-8DE5-223535333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4956502-25D5-42ED-92EC-BA53193D1D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F2F7D3F-90B7-4153-8C8A-357A6D0360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97A8CF0-A360-457A-AF15-F89C0DCF8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8A1A9-A54C-4FED-B63F-37DD23AD782D}" type="datetimeFigureOut">
              <a:rPr lang="es-ES" smtClean="0"/>
              <a:t>07/10/2019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51E2C0-9D79-43AB-80A5-981D1C9CC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A2C4096-9417-4368-8ADB-ACA913608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A48A0-7290-480B-B076-4313DD3271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5969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B583A4-4A9D-4605-9457-CC12153AE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4443B87-B3D5-4DC5-A419-8C639EE02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DF043E2-CF47-4C14-B63F-B8823BC1E6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2ED5E8B-74A2-4FD4-86C8-96D0A2C66E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DAA49DE-4AAB-4E0A-9365-DCE32BA8DD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A8976DE-C9DC-48DF-BCC3-5CAE0BA03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8A1A9-A54C-4FED-B63F-37DD23AD782D}" type="datetimeFigureOut">
              <a:rPr lang="es-ES" smtClean="0"/>
              <a:t>07/10/2019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1A0F7EC-EC8D-4525-A8DA-5E0D9B62A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15EA53E-D86C-42FB-AD24-98885FA80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A48A0-7290-480B-B076-4313DD3271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6672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F76F00-61A1-4136-8357-BF310690C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1281A38-A8F6-4CB1-9004-A2BCC03C6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8A1A9-A54C-4FED-B63F-37DD23AD782D}" type="datetimeFigureOut">
              <a:rPr lang="es-ES" smtClean="0"/>
              <a:t>07/10/2019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E6E126F-0B7F-4322-AE4F-067791C12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9462F1E-9D00-4AAC-8D74-9D6D536B2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A48A0-7290-480B-B076-4313DD3271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0312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F31505D-C98A-46B0-B24A-33726D211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8A1A9-A54C-4FED-B63F-37DD23AD782D}" type="datetimeFigureOut">
              <a:rPr lang="es-ES" smtClean="0"/>
              <a:t>07/10/2019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CEBC3AA-E635-40D4-A4F4-809C19114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93195D5-4ECB-4C25-8D6B-6C14FFFA7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A48A0-7290-480B-B076-4313DD3271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7813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F4D413-83D8-4FCD-8591-7FF8342FD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C39833-7C1B-465A-842B-1B6A8597F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4C6AEC-E87E-473A-AD50-ACFE162DB7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00E3EAD-D00B-4614-AF6D-1D724312E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8A1A9-A54C-4FED-B63F-37DD23AD782D}" type="datetimeFigureOut">
              <a:rPr lang="es-ES" smtClean="0"/>
              <a:t>07/10/2019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EB8B299-2AE5-4128-99F7-5BA151397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46316BA-CE66-42B9-89ED-57B90EFEA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A48A0-7290-480B-B076-4313DD3271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9889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B20175-9B3C-417A-B984-98EEF69BC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8DD226F-6F0F-4D64-B77A-498925048F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1A631F4-A494-4515-97A3-1129B95036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8671A32-2EA0-4158-BD45-904D9147E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8A1A9-A54C-4FED-B63F-37DD23AD782D}" type="datetimeFigureOut">
              <a:rPr lang="es-ES" smtClean="0"/>
              <a:t>07/10/2019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CC4821D-51BF-4874-B540-0421ACD7B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11FA02A-312C-4500-B870-3271EC3E8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A48A0-7290-480B-B076-4313DD3271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135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D3F79F-991B-4023-B36B-E7D021D4F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5452028-7E36-4D61-B216-3297DA3554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C7BA8F-C4BE-40DE-B07B-ADF4D986B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8A1A9-A54C-4FED-B63F-37DD23AD782D}" type="datetimeFigureOut">
              <a:rPr lang="es-ES" smtClean="0"/>
              <a:t>07/10/2019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CE06529-B49C-4059-A5B4-E269855FC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455361-ABBC-473E-8D77-A87C2ED56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A48A0-7290-480B-B076-4313DD3271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9517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984EF95-CBDB-4593-9269-39652B3E9D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4D1C8ED-E095-49E8-9CB2-8F75A2EE3E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BD5D94-C28B-415F-A4AD-E3FE5123E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8A1A9-A54C-4FED-B63F-37DD23AD782D}" type="datetimeFigureOut">
              <a:rPr lang="es-ES" smtClean="0"/>
              <a:t>07/10/2019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258F4A-C0F0-44BA-8B57-0FA0BBC5A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243CEAF-B1FD-4D74-8559-B8A811615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A48A0-7290-480B-B076-4313DD3271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1934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6628E67-8EE8-4D6C-B847-BDFC4934C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0D820D8-DF45-4F88-92F2-DB2697DFB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BA42A0-A350-4275-8386-D1B4C794B5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8A1A9-A54C-4FED-B63F-37DD23AD782D}" type="datetimeFigureOut">
              <a:rPr lang="es-ES" smtClean="0"/>
              <a:t>07/10/2019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39DF29B-6985-4A08-B83C-7A2BAE0CBE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63FD2D-0EF7-4945-8D74-AFD3849AC6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A48A0-7290-480B-B076-4313DD3271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9960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comments" Target="../comments/comment1.xml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2CF43AB4-9D2A-4D5D-88AA-358DEBE0A2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392" y="4025841"/>
            <a:ext cx="5469140" cy="3518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AEA74BB6-D8FE-4205-80A4-0C054504938C}"/>
              </a:ext>
            </a:extLst>
          </p:cNvPr>
          <p:cNvSpPr txBox="1"/>
          <p:nvPr/>
        </p:nvSpPr>
        <p:spPr>
          <a:xfrm>
            <a:off x="456164" y="1985048"/>
            <a:ext cx="549835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ISIN: IE0032620787  </a:t>
            </a:r>
          </a:p>
          <a:p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GESTORA: </a:t>
            </a:r>
            <a:r>
              <a:rPr lang="es-ES" sz="20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Vanguard</a:t>
            </a:r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s-ES" sz="20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Asset</a:t>
            </a:r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MGMT</a:t>
            </a:r>
          </a:p>
          <a:p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CATEGORIA: RV USA Cap. Grande </a:t>
            </a:r>
            <a:r>
              <a:rPr lang="es-ES" sz="20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Blend</a:t>
            </a:r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.</a:t>
            </a:r>
          </a:p>
          <a:p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RIESGO: 12,55% </a:t>
            </a:r>
          </a:p>
          <a:p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GASTOS Y COMISIONES: 0,25%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0127C51-E429-4D39-B8A1-1E6E0F9374DD}"/>
              </a:ext>
            </a:extLst>
          </p:cNvPr>
          <p:cNvSpPr txBox="1"/>
          <p:nvPr/>
        </p:nvSpPr>
        <p:spPr>
          <a:xfrm>
            <a:off x="2284568" y="1176991"/>
            <a:ext cx="67900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VANGUARD US 500 STOCK INDEX FUND INVESTOR EUR ACCUMULATION</a:t>
            </a:r>
            <a:endParaRPr lang="es-ES" sz="24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D5532932-F183-4F69-AE06-E39BF1D002A2}"/>
              </a:ext>
            </a:extLst>
          </p:cNvPr>
          <p:cNvGrpSpPr/>
          <p:nvPr/>
        </p:nvGrpSpPr>
        <p:grpSpPr>
          <a:xfrm>
            <a:off x="6428460" y="1985048"/>
            <a:ext cx="2434770" cy="3269415"/>
            <a:chOff x="6237484" y="2688593"/>
            <a:chExt cx="2539599" cy="3269415"/>
          </a:xfrm>
        </p:grpSpPr>
        <p:pic>
          <p:nvPicPr>
            <p:cNvPr id="26" name="Imagen 25">
              <a:extLst>
                <a:ext uri="{FF2B5EF4-FFF2-40B4-BE49-F238E27FC236}">
                  <a16:creationId xmlns:a16="http://schemas.microsoft.com/office/drawing/2014/main" id="{D57F02CD-5D66-46C1-A99D-793B8D9AAD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37484" y="2688593"/>
              <a:ext cx="2539599" cy="303080"/>
            </a:xfrm>
            <a:prstGeom prst="rect">
              <a:avLst/>
            </a:prstGeom>
          </p:spPr>
        </p:pic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E040CD9B-9C1B-43C9-9190-B4EA1024734E}"/>
                </a:ext>
              </a:extLst>
            </p:cNvPr>
            <p:cNvSpPr txBox="1"/>
            <p:nvPr/>
          </p:nvSpPr>
          <p:spPr>
            <a:xfrm>
              <a:off x="6528685" y="5681009"/>
              <a:ext cx="133395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i="1" dirty="0">
                  <a:solidFill>
                    <a:schemeClr val="bg1">
                      <a:lumMod val="50000"/>
                    </a:schemeClr>
                  </a:solidFill>
                </a:rPr>
                <a:t>Fuente: finect.com</a:t>
              </a:r>
            </a:p>
          </p:txBody>
        </p:sp>
      </p:grpSp>
      <p:sp>
        <p:nvSpPr>
          <p:cNvPr id="20" name="CuadroTexto 3">
            <a:extLst>
              <a:ext uri="{FF2B5EF4-FFF2-40B4-BE49-F238E27FC236}">
                <a16:creationId xmlns:a16="http://schemas.microsoft.com/office/drawing/2014/main" id="{FBAEC77E-4CC0-4B6E-9C1C-403A1A99490C}"/>
              </a:ext>
            </a:extLst>
          </p:cNvPr>
          <p:cNvSpPr txBox="1"/>
          <p:nvPr/>
        </p:nvSpPr>
        <p:spPr>
          <a:xfrm>
            <a:off x="2006706" y="566795"/>
            <a:ext cx="74023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000" dirty="0"/>
              <a:t>FONDO DEL MES RECOMENDADO PARA EL MES DE OCTUBRE DE 2019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ECACD7E-1A35-4B19-9CBA-F335FC25D177}"/>
              </a:ext>
            </a:extLst>
          </p:cNvPr>
          <p:cNvSpPr txBox="1"/>
          <p:nvPr/>
        </p:nvSpPr>
        <p:spPr>
          <a:xfrm>
            <a:off x="6466324" y="5717899"/>
            <a:ext cx="5216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“Fondo de gestión pasiva, indexado a RV usa capitalización grande </a:t>
            </a:r>
            <a:r>
              <a:rPr lang="es-ES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blend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”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7BBDF2F-65B1-4F3B-9E46-A26CA2DF9A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8441" y="2288128"/>
            <a:ext cx="4924105" cy="245851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947FDCE-C1B2-4C90-A46B-DEFA4E6504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452" y="4810222"/>
            <a:ext cx="1550542" cy="61148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09CC763-5425-47C8-A12D-20BC896CC3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676" y="4683893"/>
            <a:ext cx="1752600" cy="9144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E32D06F-DB25-4EAE-9C61-8D864AAF98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523" y="5771161"/>
            <a:ext cx="751349" cy="751349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C14208D-31EF-4FDA-9DD9-F0F29F3383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01" y="5678011"/>
            <a:ext cx="1093926" cy="937651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872D2E04-81A7-4642-B568-003C92136A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756" y="5717899"/>
            <a:ext cx="659919" cy="65991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85D578D-F7C6-4F4B-8BDF-6C4241D4C08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432" y="889549"/>
            <a:ext cx="1420260" cy="9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0486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1865</TotalTime>
  <Words>42</Words>
  <Application>Microsoft Office PowerPoint</Application>
  <PresentationFormat>Panorámica</PresentationFormat>
  <Paragraphs>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SEPTIEMBRE</dc:title>
  <dc:creator>IFEAFI</dc:creator>
  <cp:lastModifiedBy>Carmen Illan</cp:lastModifiedBy>
  <cp:revision>32</cp:revision>
  <dcterms:created xsi:type="dcterms:W3CDTF">2018-11-06T10:21:08Z</dcterms:created>
  <dcterms:modified xsi:type="dcterms:W3CDTF">2019-10-07T09:30:32Z</dcterms:modified>
</cp:coreProperties>
</file>